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4762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Course Management API: Student Registration and CRUD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618601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outlines the development of a comprehensive Course Management API designed to streamline student registration and provide robust CRUD functionality for courses and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the Course Management System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536281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3572" y="5446038"/>
            <a:ext cx="14870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0307" y="5362813"/>
            <a:ext cx="2844760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Course Information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0307" y="5843468"/>
            <a:ext cx="3487579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provides a comprehensive overview of available courses, including details about instructors, schedules, and prerequisites.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0175" y="536281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57455" y="5446038"/>
            <a:ext cx="20538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32527" y="5362813"/>
            <a:ext cx="282999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Student Enrollment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32527" y="5843468"/>
            <a:ext cx="348757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can easily browse and register for courses that meet their academic interests and requirements.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2396" y="536281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89676" y="5446038"/>
            <a:ext cx="20538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364748" y="5362813"/>
            <a:ext cx="3487579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Administrative Management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64748" y="6190774"/>
            <a:ext cx="348757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Administrators have access to manage courses, student enrollments, and other system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2542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Design: Defining Courses and Students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Courses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Course ID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Course Name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Instructor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Prerequisites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Students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 ID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 Name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Last Name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Password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789" y="500896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Implementing CRUD Operations for Courses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89" y="1909882"/>
            <a:ext cx="909161" cy="14547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603" y="2091690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Course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603" y="2484834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new course by providing all required information, including course name, instructor, description, and prerequisites.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789" y="3364587"/>
            <a:ext cx="909161" cy="14547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603" y="3546396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Read Course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603" y="3939540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Retrieve details about a specific course, including its ID, name, instructor, and associated data.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89" y="4819293"/>
            <a:ext cx="909161" cy="14547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603" y="5001101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Update Course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603" y="5394246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Modify existing course data, such as updating the instructor, description, or prerequisites.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89" y="6273998"/>
            <a:ext cx="909161" cy="14547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603" y="6455807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Delete Course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603" y="6848951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 a course from the system, ensuring data integrity and preventing accidental deletions.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584716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Implementing CRUD Operations for Students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260" y="2232660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4525" y="2452926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Student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4525" y="2912745"/>
            <a:ext cx="3280886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Register a new student by providing their name, email address, and password. The system should securely store and validate user data.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323" y="2232660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8588" y="2452926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Read Student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8588" y="2912745"/>
            <a:ext cx="328088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Retrieve details about a specific student, including their ID, name, email, and enrollment history.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4260" y="5046464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4525" y="526673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Update Student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4525" y="5726549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Modify student information, such as updating their name, email address, or password. Implement appropriate security measures.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323" y="5046464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98588" y="526673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Delete Student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898588" y="5726549"/>
            <a:ext cx="3280886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 a student from the system. Implement proper deletion procedures to ensure data integrity and prevent unauthorized access.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210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Authentication and Authorization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5240" y="2051090"/>
            <a:ext cx="22860" cy="5641896"/>
          </a:xfrm>
          <a:prstGeom prst="roundRect">
            <a:avLst>
              <a:gd name="adj" fmla="val 358918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1173540" y="2479000"/>
            <a:ext cx="683657" cy="22860"/>
          </a:xfrm>
          <a:prstGeom prst="roundRect">
            <a:avLst>
              <a:gd name="adj" fmla="val 358918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756940" y="2270760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1245" y="2343983"/>
            <a:ext cx="130731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1090" y="2246352"/>
            <a:ext cx="24844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Authentication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1090" y="2668667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secure user authentication using mechanisms like JWT (JSON Web Token) to verify user identities and ensure authorized access to the API.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3540" y="4424720"/>
            <a:ext cx="683657" cy="22860"/>
          </a:xfrm>
          <a:prstGeom prst="roundRect">
            <a:avLst>
              <a:gd name="adj" fmla="val 358918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756940" y="4216479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86361" y="4289703"/>
            <a:ext cx="18049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1090" y="4192072"/>
            <a:ext cx="321992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Role-Based Authorization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1090" y="4614386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different user roles, such as student, instructor, and administrator, with specific permissions based on their responsibilities.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3540" y="6370439"/>
            <a:ext cx="683657" cy="22860"/>
          </a:xfrm>
          <a:prstGeom prst="roundRect">
            <a:avLst>
              <a:gd name="adj" fmla="val 358918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756940" y="6162199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6361" y="6235422"/>
            <a:ext cx="18049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1090" y="613779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 Control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1090" y="6560106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Enforce access control rules to restrict unauthorized users from accessing sensitive data or performing actions they are not authorized to perform.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918210"/>
            <a:ext cx="7193875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Handling and Edge Cases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2" y="1748552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376964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Messages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2765108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informative error messages to help developers identify and resolve issues promptly.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3590925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219337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Logging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46074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robust logging mechanisms to capture errors, exceptions, and other critical events for debugging and analysis.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5720477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3488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Edge Cases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67370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and handle edge cases, such as invalid input, concurrency conflicts, and data validation errors to ensure API stability.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11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and Monitoring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58891"/>
            <a:ext cx="7556421" cy="4869418"/>
          </a:xfrm>
          <a:prstGeom prst="roundRect">
            <a:avLst>
              <a:gd name="adj" fmla="val 195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56651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7102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Deployment Strategy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71022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Containerization using Docker or Kubernetes for easy deployment and scaling.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942636"/>
            <a:ext cx="754118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08634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Monitoring Tools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086344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monitoring tools like Prometheus and Grafana to track API performance, availability, and error rates.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681663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8253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Logging and Analytics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825371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 and analyze logs to identify potential performance bottlenecks, security threats, and user behavior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Course Management API provides a robust and scalable solution for managing courses and student registrations.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improvements may include features such as course scheduling, online payment integration, and real-time notifications.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2024-11-17T13:52:07Z</dcterms:created>
  <dcterms:modified xsi:type="dcterms:W3CDTF">2024-11-17T13:52:07Z</dcterms:modified>
</cp:coreProperties>
</file>